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Produkt Extralight"/>
        <a:ea typeface="Produkt Extralight"/>
        <a:cs typeface="Produkt Extralight"/>
        <a:sym typeface="Produkt Extralight"/>
      </a:defRPr>
    </a:lvl1pPr>
    <a:lvl2pPr marL="0" marR="0" indent="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Produkt Extralight"/>
        <a:ea typeface="Produkt Extralight"/>
        <a:cs typeface="Produkt Extralight"/>
        <a:sym typeface="Produkt Extralight"/>
      </a:defRPr>
    </a:lvl2pPr>
    <a:lvl3pPr marL="0" marR="0" indent="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Produkt Extralight"/>
        <a:ea typeface="Produkt Extralight"/>
        <a:cs typeface="Produkt Extralight"/>
        <a:sym typeface="Produkt Extralight"/>
      </a:defRPr>
    </a:lvl3pPr>
    <a:lvl4pPr marL="0" marR="0" indent="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Produkt Extralight"/>
        <a:ea typeface="Produkt Extralight"/>
        <a:cs typeface="Produkt Extralight"/>
        <a:sym typeface="Produkt Extralight"/>
      </a:defRPr>
    </a:lvl4pPr>
    <a:lvl5pPr marL="0" marR="0" indent="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Produkt Extralight"/>
        <a:ea typeface="Produkt Extralight"/>
        <a:cs typeface="Produkt Extralight"/>
        <a:sym typeface="Produkt Extralight"/>
      </a:defRPr>
    </a:lvl5pPr>
    <a:lvl6pPr marL="0" marR="0" indent="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Produkt Extralight"/>
        <a:ea typeface="Produkt Extralight"/>
        <a:cs typeface="Produkt Extralight"/>
        <a:sym typeface="Produkt Extralight"/>
      </a:defRPr>
    </a:lvl6pPr>
    <a:lvl7pPr marL="0" marR="0" indent="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Produkt Extralight"/>
        <a:ea typeface="Produkt Extralight"/>
        <a:cs typeface="Produkt Extralight"/>
        <a:sym typeface="Produkt Extralight"/>
      </a:defRPr>
    </a:lvl7pPr>
    <a:lvl8pPr marL="0" marR="0" indent="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Produkt Extralight"/>
        <a:ea typeface="Produkt Extralight"/>
        <a:cs typeface="Produkt Extralight"/>
        <a:sym typeface="Produkt Extralight"/>
      </a:defRPr>
    </a:lvl8pPr>
    <a:lvl9pPr marL="0" marR="0" indent="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Produkt Extralight"/>
        <a:ea typeface="Produkt Extralight"/>
        <a:cs typeface="Produkt Extralight"/>
        <a:sym typeface="Produkt Extra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rodukt Extralight"/>
          <a:ea typeface="Produkt Extralight"/>
          <a:cs typeface="Produkt Extralight"/>
        </a:font>
        <a:srgbClr val="53585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FE2E6"/>
          </a:solidFill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n" i="off">
        <a:font>
          <a:latin typeface="Produkt Extralight"/>
          <a:ea typeface="Produkt Extralight"/>
          <a:cs typeface="Produkt Extra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Produkt Extralight"/>
          <a:ea typeface="Produkt Extralight"/>
          <a:cs typeface="Produkt Extra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Produkt Extralight"/>
          <a:ea typeface="Produkt Extralight"/>
          <a:cs typeface="Produkt Extra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rodukt Extralight"/>
          <a:ea typeface="Produkt Extralight"/>
          <a:cs typeface="Produkt Extralight"/>
        </a:font>
        <a:srgbClr val="53585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CE6E0"/>
          </a:solidFill>
        </a:fill>
      </a:tcStyle>
    </a:wholeTbl>
    <a:band2H>
      <a:tcTxStyle/>
      <a:tcStyle>
        <a:tcBdr/>
        <a:fill>
          <a:solidFill>
            <a:srgbClr val="EEF3F0"/>
          </a:solidFill>
        </a:fill>
      </a:tcStyle>
    </a:band2H>
    <a:firstCol>
      <a:tcTxStyle b="on" i="off">
        <a:font>
          <a:latin typeface="Produkt Extralight"/>
          <a:ea typeface="Produkt Extralight"/>
          <a:cs typeface="Produkt Extra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Produkt Extralight"/>
          <a:ea typeface="Produkt Extralight"/>
          <a:cs typeface="Produkt Extra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Produkt Extralight"/>
          <a:ea typeface="Produkt Extralight"/>
          <a:cs typeface="Produkt Extra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Produkt Extralight"/>
          <a:ea typeface="Produkt Extralight"/>
          <a:cs typeface="Produkt Extralight"/>
        </a:font>
        <a:srgbClr val="53585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6DCE4"/>
          </a:solidFill>
        </a:fill>
      </a:tcStyle>
    </a:wholeTbl>
    <a:band2H>
      <a:tcTxStyle/>
      <a:tcStyle>
        <a:tcBdr/>
        <a:fill>
          <a:solidFill>
            <a:srgbClr val="F3EEF2"/>
          </a:solidFill>
        </a:fill>
      </a:tcStyle>
    </a:band2H>
    <a:firstCol>
      <a:tcTxStyle b="on" i="off">
        <a:font>
          <a:latin typeface="Produkt Extralight"/>
          <a:ea typeface="Produkt Extralight"/>
          <a:cs typeface="Produkt Extra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Produkt Extralight"/>
          <a:ea typeface="Produkt Extralight"/>
          <a:cs typeface="Produkt Extra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Produkt Extralight"/>
          <a:ea typeface="Produkt Extralight"/>
          <a:cs typeface="Produkt Extra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rodukt Extralight"/>
          <a:ea typeface="Produkt Extralight"/>
          <a:cs typeface="Produkt Extralight"/>
        </a:font>
        <a:srgbClr val="53585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Produkt Extralight"/>
          <a:ea typeface="Produkt Extralight"/>
          <a:cs typeface="Produkt Extra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Produkt Extralight"/>
          <a:ea typeface="Produkt Extralight"/>
          <a:cs typeface="Produkt Extralight"/>
        </a:font>
        <a:srgbClr val="53585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3585F"/>
              </a:solidFill>
              <a:prstDash val="solid"/>
              <a:round/>
            </a:ln>
          </a:top>
          <a:bottom>
            <a:ln w="25400" cap="flat">
              <a:solidFill>
                <a:srgbClr val="53585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Produkt Extralight"/>
          <a:ea typeface="Produkt Extralight"/>
          <a:cs typeface="Produkt Extra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3585F"/>
              </a:solidFill>
              <a:prstDash val="solid"/>
              <a:round/>
            </a:ln>
          </a:top>
          <a:bottom>
            <a:ln w="25400" cap="flat">
              <a:solidFill>
                <a:srgbClr val="53585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rodukt Extralight"/>
          <a:ea typeface="Produkt Extralight"/>
          <a:cs typeface="Produkt Extralight"/>
        </a:font>
        <a:srgbClr val="53585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0D1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ff">
        <a:font>
          <a:latin typeface="Produkt Extralight"/>
          <a:ea typeface="Produkt Extralight"/>
          <a:cs typeface="Produkt Extra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Produkt Extralight"/>
          <a:ea typeface="Produkt Extralight"/>
          <a:cs typeface="Produkt Extra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3585F"/>
          </a:solidFill>
        </a:fill>
      </a:tcStyle>
    </a:lastRow>
    <a:firstRow>
      <a:tcTxStyle b="on" i="off">
        <a:font>
          <a:latin typeface="Produkt Extralight"/>
          <a:ea typeface="Produkt Extralight"/>
          <a:cs typeface="Produkt Extra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358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rodukt Extralight"/>
          <a:ea typeface="Produkt Extralight"/>
          <a:cs typeface="Produkt Extralight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round/>
            </a:ln>
          </a:left>
          <a:right>
            <a:ln w="12700" cap="flat">
              <a:solidFill>
                <a:srgbClr val="53585F"/>
              </a:solidFill>
              <a:prstDash val="solid"/>
              <a:round/>
            </a:ln>
          </a:right>
          <a:top>
            <a:ln w="12700" cap="flat">
              <a:solidFill>
                <a:srgbClr val="53585F"/>
              </a:solidFill>
              <a:prstDash val="solid"/>
              <a:round/>
            </a:ln>
          </a:top>
          <a:bottom>
            <a:ln w="12700" cap="flat">
              <a:solidFill>
                <a:srgbClr val="53585F"/>
              </a:solidFill>
              <a:prstDash val="solid"/>
              <a:round/>
            </a:ln>
          </a:bottom>
          <a:insideH>
            <a:ln w="12700" cap="flat">
              <a:solidFill>
                <a:srgbClr val="53585F"/>
              </a:solidFill>
              <a:prstDash val="solid"/>
              <a:round/>
            </a:ln>
          </a:insideH>
          <a:insideV>
            <a:ln w="12700" cap="flat">
              <a:solidFill>
                <a:srgbClr val="53585F"/>
              </a:solidFill>
              <a:prstDash val="solid"/>
              <a:round/>
            </a:ln>
          </a:insideV>
        </a:tcBdr>
        <a:fill>
          <a:solidFill>
            <a:srgbClr val="53585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Produkt Extralight"/>
          <a:ea typeface="Produkt Extralight"/>
          <a:cs typeface="Produkt Extralight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round/>
            </a:ln>
          </a:left>
          <a:right>
            <a:ln w="12700" cap="flat">
              <a:solidFill>
                <a:srgbClr val="53585F"/>
              </a:solidFill>
              <a:prstDash val="solid"/>
              <a:round/>
            </a:ln>
          </a:right>
          <a:top>
            <a:ln w="12700" cap="flat">
              <a:solidFill>
                <a:srgbClr val="53585F"/>
              </a:solidFill>
              <a:prstDash val="solid"/>
              <a:round/>
            </a:ln>
          </a:top>
          <a:bottom>
            <a:ln w="12700" cap="flat">
              <a:solidFill>
                <a:srgbClr val="53585F"/>
              </a:solidFill>
              <a:prstDash val="solid"/>
              <a:round/>
            </a:ln>
          </a:bottom>
          <a:insideH>
            <a:ln w="12700" cap="flat">
              <a:solidFill>
                <a:srgbClr val="53585F"/>
              </a:solidFill>
              <a:prstDash val="solid"/>
              <a:round/>
            </a:ln>
          </a:insideH>
          <a:insideV>
            <a:ln w="12700" cap="flat">
              <a:solidFill>
                <a:srgbClr val="53585F"/>
              </a:solidFill>
              <a:prstDash val="solid"/>
              <a:round/>
            </a:ln>
          </a:insideV>
        </a:tcBdr>
        <a:fill>
          <a:solidFill>
            <a:srgbClr val="53585F">
              <a:alpha val="20000"/>
            </a:srgbClr>
          </a:solidFill>
        </a:fill>
      </a:tcStyle>
    </a:firstCol>
    <a:lastRow>
      <a:tcTxStyle b="on" i="off">
        <a:font>
          <a:latin typeface="Produkt Extralight"/>
          <a:ea typeface="Produkt Extralight"/>
          <a:cs typeface="Produkt Extralight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round/>
            </a:ln>
          </a:left>
          <a:right>
            <a:ln w="12700" cap="flat">
              <a:solidFill>
                <a:srgbClr val="53585F"/>
              </a:solidFill>
              <a:prstDash val="solid"/>
              <a:round/>
            </a:ln>
          </a:right>
          <a:top>
            <a:ln w="50800" cap="flat">
              <a:solidFill>
                <a:srgbClr val="53585F"/>
              </a:solidFill>
              <a:prstDash val="solid"/>
              <a:round/>
            </a:ln>
          </a:top>
          <a:bottom>
            <a:ln w="12700" cap="flat">
              <a:solidFill>
                <a:srgbClr val="53585F"/>
              </a:solidFill>
              <a:prstDash val="solid"/>
              <a:round/>
            </a:ln>
          </a:bottom>
          <a:insideH>
            <a:ln w="12700" cap="flat">
              <a:solidFill>
                <a:srgbClr val="53585F"/>
              </a:solidFill>
              <a:prstDash val="solid"/>
              <a:round/>
            </a:ln>
          </a:insideH>
          <a:insideV>
            <a:ln w="12700" cap="flat">
              <a:solidFill>
                <a:srgbClr val="53585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Produkt Extralight"/>
          <a:ea typeface="Produkt Extralight"/>
          <a:cs typeface="Produkt Extralight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round/>
            </a:ln>
          </a:left>
          <a:right>
            <a:ln w="12700" cap="flat">
              <a:solidFill>
                <a:srgbClr val="53585F"/>
              </a:solidFill>
              <a:prstDash val="solid"/>
              <a:round/>
            </a:ln>
          </a:right>
          <a:top>
            <a:ln w="12700" cap="flat">
              <a:solidFill>
                <a:srgbClr val="53585F"/>
              </a:solidFill>
              <a:prstDash val="solid"/>
              <a:round/>
            </a:ln>
          </a:top>
          <a:bottom>
            <a:ln w="25400" cap="flat">
              <a:solidFill>
                <a:srgbClr val="53585F"/>
              </a:solidFill>
              <a:prstDash val="solid"/>
              <a:round/>
            </a:ln>
          </a:bottom>
          <a:insideH>
            <a:ln w="12700" cap="flat">
              <a:solidFill>
                <a:srgbClr val="53585F"/>
              </a:solidFill>
              <a:prstDash val="solid"/>
              <a:round/>
            </a:ln>
          </a:insideH>
          <a:insideV>
            <a:ln w="12700" cap="flat">
              <a:solidFill>
                <a:srgbClr val="53585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226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2268950"/>
            <a:ext cx="21971000" cy="660402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  <a:lvl2pPr marL="834389" indent="-377189" defTabSz="825500">
              <a:spcBef>
                <a:spcPts val="0"/>
              </a:spcBef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2pPr>
            <a:lvl3pPr marL="1291589" indent="-377189" defTabSz="825500">
              <a:spcBef>
                <a:spcPts val="0"/>
              </a:spcBef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3pPr>
            <a:lvl4pPr marL="1748789" indent="-377189" defTabSz="825500">
              <a:spcBef>
                <a:spcPts val="0"/>
              </a:spcBef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4pPr>
            <a:lvl5pPr marL="2205989" indent="-377189" defTabSz="825500">
              <a:spcBef>
                <a:spcPts val="0"/>
              </a:spcBef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5pPr>
          </a:lstStyle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</a:lstStyle>
          <a:p>
            <a:r>
              <a:t>Presentation Subtitle</a:t>
            </a:r>
          </a:p>
        </p:txBody>
      </p:sp>
      <p:sp>
        <p:nvSpPr>
          <p:cNvPr id="13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2616200"/>
            <a:ext cx="21971005" cy="4648200"/>
          </a:xfrm>
          <a:prstGeom prst="rect">
            <a:avLst/>
          </a:prstGeom>
        </p:spPr>
        <p:txBody>
          <a:bodyPr anchor="b"/>
          <a:lstStyle>
            <a:lvl1pPr defTabSz="355600">
              <a:defRPr sz="12000" spc="-119"/>
            </a:lvl1pPr>
          </a:lstStyle>
          <a:p>
            <a:r>
              <a:t>Presentation Title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  <a:lvl2pPr marL="10858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2pPr>
            <a:lvl3pPr marL="15430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3pPr>
            <a:lvl4pPr marL="20002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4pPr>
            <a:lvl5pPr marL="24574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  <a:lvl2pPr marL="10858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2pPr>
            <a:lvl3pPr marL="15430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3pPr>
            <a:lvl4pPr marL="20002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4pPr>
            <a:lvl5pPr marL="24574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5pPr>
          </a:lstStyle>
          <a:p>
            <a:r>
              <a:t>Agenda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9" name="Body Level One…"/>
          <p:cNvSpPr txBox="1">
            <a:spLocks noGrp="1"/>
          </p:cNvSpPr>
          <p:nvPr>
            <p:ph type="body" idx="2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0"/>
              </a:spcBef>
              <a:buSzTx/>
              <a:buNone/>
              <a:defRPr sz="5000"/>
            </a:lvl1pPr>
          </a:lstStyle>
          <a:p>
            <a:r>
              <a:t>Agenda Topics</a:t>
            </a:r>
          </a:p>
        </p:txBody>
      </p:sp>
      <p:sp>
        <p:nvSpPr>
          <p:cNvPr id="110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191000"/>
            <a:ext cx="21971000" cy="40894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12000" spc="-119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  <a:lvl2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12000" spc="-119">
                <a:latin typeface="Produkt Extralight"/>
                <a:ea typeface="Produkt Extralight"/>
                <a:cs typeface="Produkt Extralight"/>
                <a:sym typeface="Produkt Extralight"/>
              </a:defRPr>
            </a:lvl2pPr>
            <a:lvl3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12000" spc="-119">
                <a:latin typeface="Produkt Extralight"/>
                <a:ea typeface="Produkt Extralight"/>
                <a:cs typeface="Produkt Extralight"/>
                <a:sym typeface="Produkt Extralight"/>
              </a:defRPr>
            </a:lvl3pPr>
            <a:lvl4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12000" spc="-119">
                <a:latin typeface="Produkt Extralight"/>
                <a:ea typeface="Produkt Extralight"/>
                <a:cs typeface="Produkt Extralight"/>
                <a:sym typeface="Produkt Extralight"/>
              </a:defRPr>
            </a:lvl4pPr>
            <a:lvl5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12000" spc="-119">
                <a:latin typeface="Produkt Extralight"/>
                <a:ea typeface="Produkt Extralight"/>
                <a:cs typeface="Produkt Extralight"/>
                <a:sym typeface="Produkt Extralight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206500"/>
            <a:ext cx="21971000" cy="7353300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35000" spc="-175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  <a:lvl2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35000" spc="-1750">
                <a:latin typeface="Produkt Extralight"/>
                <a:ea typeface="Produkt Extralight"/>
                <a:cs typeface="Produkt Extralight"/>
                <a:sym typeface="Produkt Extralight"/>
              </a:defRPr>
            </a:lvl2pPr>
            <a:lvl3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35000" spc="-1750">
                <a:latin typeface="Produkt Extralight"/>
                <a:ea typeface="Produkt Extralight"/>
                <a:cs typeface="Produkt Extralight"/>
                <a:sym typeface="Produkt Extralight"/>
              </a:defRPr>
            </a:lvl3pPr>
            <a:lvl4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35000" spc="-1750">
                <a:latin typeface="Produkt Extralight"/>
                <a:ea typeface="Produkt Extralight"/>
                <a:cs typeface="Produkt Extralight"/>
                <a:sym typeface="Produkt Extralight"/>
              </a:defRPr>
            </a:lvl4pPr>
            <a:lvl5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35000" spc="-1750">
                <a:latin typeface="Produkt Extralight"/>
                <a:ea typeface="Produkt Extralight"/>
                <a:cs typeface="Produkt Extralight"/>
                <a:sym typeface="Produkt Extralight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128000"/>
            <a:ext cx="21971000" cy="107950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 defTabSz="825500">
              <a:lnSpc>
                <a:spcPct val="90000"/>
              </a:lnSpc>
              <a:spcBef>
                <a:spcPts val="0"/>
              </a:spcBef>
              <a:buSzTx/>
              <a:buNone/>
              <a:defRPr sz="5500" spc="-99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</a:lstStyle>
          <a:p>
            <a:r>
              <a:t>Fact information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461000" y="9563100"/>
            <a:ext cx="13728700" cy="69850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spcBef>
                <a:spcPts val="0"/>
              </a:spcBef>
              <a:buSzTx/>
              <a:buNone/>
              <a:defRPr sz="3600">
                <a:latin typeface="Produkt Light"/>
                <a:ea typeface="Produkt Light"/>
                <a:cs typeface="Produkt Light"/>
                <a:sym typeface="Produkt Light"/>
              </a:defRPr>
            </a:lvl1pPr>
            <a:lvl2pPr marL="868679" indent="-411479" defTabSz="825500">
              <a:spcBef>
                <a:spcPts val="0"/>
              </a:spcBef>
              <a:defRPr sz="3600">
                <a:latin typeface="Produkt Light"/>
                <a:ea typeface="Produkt Light"/>
                <a:cs typeface="Produkt Light"/>
                <a:sym typeface="Produkt Light"/>
              </a:defRPr>
            </a:lvl2pPr>
            <a:lvl3pPr marL="1325879" indent="-411479" defTabSz="825500">
              <a:spcBef>
                <a:spcPts val="0"/>
              </a:spcBef>
              <a:defRPr sz="3600">
                <a:latin typeface="Produkt Light"/>
                <a:ea typeface="Produkt Light"/>
                <a:cs typeface="Produkt Light"/>
                <a:sym typeface="Produkt Light"/>
              </a:defRPr>
            </a:lvl3pPr>
            <a:lvl4pPr marL="1783079" indent="-411479" defTabSz="825500">
              <a:spcBef>
                <a:spcPts val="0"/>
              </a:spcBef>
              <a:defRPr sz="3600">
                <a:latin typeface="Produkt Light"/>
                <a:ea typeface="Produkt Light"/>
                <a:cs typeface="Produkt Light"/>
                <a:sym typeface="Produkt Light"/>
              </a:defRPr>
            </a:lvl4pPr>
            <a:lvl5pPr marL="2240279" indent="-411479" defTabSz="825500">
              <a:spcBef>
                <a:spcPts val="0"/>
              </a:spcBef>
              <a:defRPr sz="3600">
                <a:latin typeface="Produkt Light"/>
                <a:ea typeface="Produkt Light"/>
                <a:cs typeface="Produkt Light"/>
                <a:sym typeface="Produkt Light"/>
              </a:defRPr>
            </a:lvl5pPr>
          </a:lstStyle>
          <a:p>
            <a:r>
              <a:t>Attribution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5194300" y="4165600"/>
            <a:ext cx="13995400" cy="4432300"/>
          </a:xfrm>
          <a:prstGeom prst="rect">
            <a:avLst/>
          </a:prstGeom>
        </p:spPr>
        <p:txBody>
          <a:bodyPr anchor="b"/>
          <a:lstStyle/>
          <a:p>
            <a:pPr marL="0" lvl="4" indent="1493520" defTabSz="1463040">
              <a:lnSpc>
                <a:spcPct val="90000"/>
              </a:lnSpc>
              <a:spcBef>
                <a:spcPts val="0"/>
              </a:spcBef>
              <a:buSzTx/>
              <a:buNone/>
              <a:defRPr sz="5580" spc="-60">
                <a:latin typeface="Produkt Extralight"/>
                <a:ea typeface="Produkt Extralight"/>
                <a:cs typeface="Produkt Extralight"/>
                <a:sym typeface="Produkt Extralight"/>
              </a:defRPr>
            </a:pPr>
            <a:r>
              <a:t>“Notable Quote”
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lose-up of a curved, white, layered pattern"/>
          <p:cNvSpPr>
            <a:spLocks noGrp="1"/>
          </p:cNvSpPr>
          <p:nvPr>
            <p:ph type="pic" sz="quarter" idx="21"/>
          </p:nvPr>
        </p:nvSpPr>
        <p:spPr>
          <a:xfrm>
            <a:off x="1257300" y="3213100"/>
            <a:ext cx="7289800" cy="7289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Close-up of a layered pattern of grey stone"/>
          <p:cNvSpPr>
            <a:spLocks noGrp="1"/>
          </p:cNvSpPr>
          <p:nvPr>
            <p:ph type="pic" sz="quarter" idx="22"/>
          </p:nvPr>
        </p:nvSpPr>
        <p:spPr>
          <a:xfrm>
            <a:off x="7353300" y="3632200"/>
            <a:ext cx="9677400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Close-up of a white ribbed pattern"/>
          <p:cNvSpPr>
            <a:spLocks noGrp="1"/>
          </p:cNvSpPr>
          <p:nvPr>
            <p:ph type="pic" sz="quarter" idx="23"/>
          </p:nvPr>
        </p:nvSpPr>
        <p:spPr>
          <a:xfrm>
            <a:off x="14621932" y="3632200"/>
            <a:ext cx="9677402" cy="645725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ngular, futuristic, white corridor with shadows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uturistic, curved, white structure"/>
          <p:cNvSpPr>
            <a:spLocks noGrp="1"/>
          </p:cNvSpPr>
          <p:nvPr>
            <p:ph type="pic" idx="21"/>
          </p:nvPr>
        </p:nvSpPr>
        <p:spPr>
          <a:xfrm>
            <a:off x="0" y="-5397500"/>
            <a:ext cx="27190700" cy="203930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2268200"/>
            <a:ext cx="21971000" cy="660400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  <a:lvl2pPr marL="834389" indent="-377189" defTabSz="825500">
              <a:spcBef>
                <a:spcPts val="0"/>
              </a:spcBef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2pPr>
            <a:lvl3pPr marL="1291589" indent="-377189" defTabSz="825500">
              <a:spcBef>
                <a:spcPts val="0"/>
              </a:spcBef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3pPr>
            <a:lvl4pPr marL="1748789" indent="-377189" defTabSz="825500">
              <a:spcBef>
                <a:spcPts val="0"/>
              </a:spcBef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4pPr>
            <a:lvl5pPr marL="2205989" indent="-377189" defTabSz="825500">
              <a:spcBef>
                <a:spcPts val="0"/>
              </a:spcBef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5pPr>
          </a:lstStyle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</a:lstStyle>
          <a:p>
            <a:r>
              <a:t>Presentation Subtitle</a:t>
            </a:r>
          </a:p>
        </p:txBody>
      </p:sp>
      <p:sp>
        <p:nvSpPr>
          <p:cNvPr id="24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2616200"/>
            <a:ext cx="21971005" cy="4648200"/>
          </a:xfrm>
          <a:prstGeom prst="rect">
            <a:avLst/>
          </a:prstGeom>
        </p:spPr>
        <p:txBody>
          <a:bodyPr anchor="b"/>
          <a:lstStyle>
            <a:lvl1pPr defTabSz="355600">
              <a:defRPr sz="12000" spc="-119"/>
            </a:lvl1pPr>
          </a:lstStyle>
          <a:p>
            <a:r>
              <a:t>Presentation Title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lose-up of a curved, white, layered pattern"/>
          <p:cNvSpPr>
            <a:spLocks noGrp="1"/>
          </p:cNvSpPr>
          <p:nvPr>
            <p:ph type="pic" idx="21"/>
          </p:nvPr>
        </p:nvSpPr>
        <p:spPr>
          <a:xfrm>
            <a:off x="11569700" y="0"/>
            <a:ext cx="13716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3335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150100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  <a:lvl2pPr marL="0" indent="0" defTabSz="825500">
              <a:spcBef>
                <a:spcPts val="0"/>
              </a:spcBef>
              <a:buSzTx/>
              <a:buNone/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2pPr>
            <a:lvl3pPr marL="0" indent="0" defTabSz="825500">
              <a:spcBef>
                <a:spcPts val="0"/>
              </a:spcBef>
              <a:buSzTx/>
              <a:buNone/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3pPr>
            <a:lvl4pPr marL="0" indent="0" defTabSz="825500">
              <a:spcBef>
                <a:spcPts val="0"/>
              </a:spcBef>
              <a:buSzTx/>
              <a:buNone/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4pPr>
            <a:lvl5pPr marL="0" indent="0" defTabSz="825500">
              <a:spcBef>
                <a:spcPts val="0"/>
              </a:spcBef>
              <a:buSzTx/>
              <a:buNone/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  <a:lvl2pPr marL="10858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2pPr>
            <a:lvl3pPr marL="15430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3pPr>
            <a:lvl4pPr marL="20002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4pPr>
            <a:lvl5pPr marL="24574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2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lose-up of the edge of white curved stone"/>
          <p:cNvSpPr>
            <a:spLocks noGrp="1"/>
          </p:cNvSpPr>
          <p:nvPr>
            <p:ph type="pic" idx="21"/>
          </p:nvPr>
        </p:nvSpPr>
        <p:spPr>
          <a:xfrm>
            <a:off x="12382500" y="-1206500"/>
            <a:ext cx="12103100" cy="1614031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  <a:lvl2pPr marL="10858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2pPr>
            <a:lvl3pPr marL="15430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3pPr>
            <a:lvl4pPr marL="20002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4pPr>
            <a:lvl5pPr marL="24574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half" idx="22" hasCustomPrompt="1"/>
          </p:nvPr>
        </p:nvSpPr>
        <p:spPr>
          <a:xfrm>
            <a:off x="1206500" y="4248503"/>
            <a:ext cx="9779000" cy="8256014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  <a:lvl2pPr marL="10858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2pPr>
            <a:lvl3pPr marL="15430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3pPr>
            <a:lvl4pPr marL="20002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4pPr>
            <a:lvl5pPr marL="24574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206500" y="4248503"/>
            <a:ext cx="9779000" cy="8256014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  <a:lvl2pPr marL="10858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2pPr>
            <a:lvl3pPr marL="15430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3pPr>
            <a:lvl4pPr marL="20002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4pPr>
            <a:lvl5pPr marL="24574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3" name="Body Level One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206500" y="4248503"/>
            <a:ext cx="9779000" cy="8256014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39116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sz="12000" spc="-119"/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558499" y="12458700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 defTabSz="584200">
              <a:spcBef>
                <a:spcPts val="0"/>
              </a:spcBef>
              <a:defRPr sz="2000">
                <a:solidFill>
                  <a:srgbClr val="535860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rgbClr val="535860"/>
          </a:solidFill>
          <a:uFillTx/>
          <a:latin typeface="Produkt Extralight"/>
          <a:ea typeface="Produkt Extralight"/>
          <a:cs typeface="Produkt Extralight"/>
          <a:sym typeface="Produkt Extralight"/>
        </a:defRPr>
      </a:lvl1pPr>
      <a:lvl2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rgbClr val="535860"/>
          </a:solidFill>
          <a:uFillTx/>
          <a:latin typeface="Produkt Extralight"/>
          <a:ea typeface="Produkt Extralight"/>
          <a:cs typeface="Produkt Extralight"/>
          <a:sym typeface="Produkt Extralight"/>
        </a:defRPr>
      </a:lvl2pPr>
      <a:lvl3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rgbClr val="535860"/>
          </a:solidFill>
          <a:uFillTx/>
          <a:latin typeface="Produkt Extralight"/>
          <a:ea typeface="Produkt Extralight"/>
          <a:cs typeface="Produkt Extralight"/>
          <a:sym typeface="Produkt Extralight"/>
        </a:defRPr>
      </a:lvl3pPr>
      <a:lvl4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rgbClr val="535860"/>
          </a:solidFill>
          <a:uFillTx/>
          <a:latin typeface="Produkt Extralight"/>
          <a:ea typeface="Produkt Extralight"/>
          <a:cs typeface="Produkt Extralight"/>
          <a:sym typeface="Produkt Extralight"/>
        </a:defRPr>
      </a:lvl4pPr>
      <a:lvl5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rgbClr val="535860"/>
          </a:solidFill>
          <a:uFillTx/>
          <a:latin typeface="Produkt Extralight"/>
          <a:ea typeface="Produkt Extralight"/>
          <a:cs typeface="Produkt Extralight"/>
          <a:sym typeface="Produkt Extralight"/>
        </a:defRPr>
      </a:lvl5pPr>
      <a:lvl6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rgbClr val="535860"/>
          </a:solidFill>
          <a:uFillTx/>
          <a:latin typeface="Produkt Extralight"/>
          <a:ea typeface="Produkt Extralight"/>
          <a:cs typeface="Produkt Extralight"/>
          <a:sym typeface="Produkt Extralight"/>
        </a:defRPr>
      </a:lvl6pPr>
      <a:lvl7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rgbClr val="535860"/>
          </a:solidFill>
          <a:uFillTx/>
          <a:latin typeface="Produkt Extralight"/>
          <a:ea typeface="Produkt Extralight"/>
          <a:cs typeface="Produkt Extralight"/>
          <a:sym typeface="Produkt Extralight"/>
        </a:defRPr>
      </a:lvl7pPr>
      <a:lvl8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rgbClr val="535860"/>
          </a:solidFill>
          <a:uFillTx/>
          <a:latin typeface="Produkt Extralight"/>
          <a:ea typeface="Produkt Extralight"/>
          <a:cs typeface="Produkt Extralight"/>
          <a:sym typeface="Produkt Extralight"/>
        </a:defRPr>
      </a:lvl8pPr>
      <a:lvl9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rgbClr val="535860"/>
          </a:solidFill>
          <a:uFillTx/>
          <a:latin typeface="Produkt Extralight"/>
          <a:ea typeface="Produkt Extralight"/>
          <a:cs typeface="Produkt Extralight"/>
          <a:sym typeface="Produkt Extralight"/>
        </a:defRPr>
      </a:lvl9pPr>
    </p:titleStyle>
    <p:bodyStyle>
      <a:lvl1pPr marL="4572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rgbClr val="535860"/>
          </a:solidFill>
          <a:uFillTx/>
          <a:latin typeface="Graphik Light"/>
          <a:ea typeface="Graphik Light"/>
          <a:cs typeface="Graphik Light"/>
          <a:sym typeface="Graphik Light"/>
        </a:defRPr>
      </a:lvl1pPr>
      <a:lvl2pPr marL="9144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rgbClr val="535860"/>
          </a:solidFill>
          <a:uFillTx/>
          <a:latin typeface="Graphik Light"/>
          <a:ea typeface="Graphik Light"/>
          <a:cs typeface="Graphik Light"/>
          <a:sym typeface="Graphik Light"/>
        </a:defRPr>
      </a:lvl2pPr>
      <a:lvl3pPr marL="13716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rgbClr val="535860"/>
          </a:solidFill>
          <a:uFillTx/>
          <a:latin typeface="Graphik Light"/>
          <a:ea typeface="Graphik Light"/>
          <a:cs typeface="Graphik Light"/>
          <a:sym typeface="Graphik Light"/>
        </a:defRPr>
      </a:lvl3pPr>
      <a:lvl4pPr marL="18288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rgbClr val="535860"/>
          </a:solidFill>
          <a:uFillTx/>
          <a:latin typeface="Graphik Light"/>
          <a:ea typeface="Graphik Light"/>
          <a:cs typeface="Graphik Light"/>
          <a:sym typeface="Graphik Light"/>
        </a:defRPr>
      </a:lvl4pPr>
      <a:lvl5pPr marL="22860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rgbClr val="535860"/>
          </a:solidFill>
          <a:uFillTx/>
          <a:latin typeface="Graphik Light"/>
          <a:ea typeface="Graphik Light"/>
          <a:cs typeface="Graphik Light"/>
          <a:sym typeface="Graphik Light"/>
        </a:defRPr>
      </a:lvl5pPr>
      <a:lvl6pPr marL="27432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rgbClr val="535860"/>
          </a:solidFill>
          <a:uFillTx/>
          <a:latin typeface="Graphik Light"/>
          <a:ea typeface="Graphik Light"/>
          <a:cs typeface="Graphik Light"/>
          <a:sym typeface="Graphik Light"/>
        </a:defRPr>
      </a:lvl6pPr>
      <a:lvl7pPr marL="32004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rgbClr val="535860"/>
          </a:solidFill>
          <a:uFillTx/>
          <a:latin typeface="Graphik Light"/>
          <a:ea typeface="Graphik Light"/>
          <a:cs typeface="Graphik Light"/>
          <a:sym typeface="Graphik Light"/>
        </a:defRPr>
      </a:lvl7pPr>
      <a:lvl8pPr marL="36576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rgbClr val="535860"/>
          </a:solidFill>
          <a:uFillTx/>
          <a:latin typeface="Graphik Light"/>
          <a:ea typeface="Graphik Light"/>
          <a:cs typeface="Graphik Light"/>
          <a:sym typeface="Graphik Light"/>
        </a:defRPr>
      </a:lvl8pPr>
      <a:lvl9pPr marL="41148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rgbClr val="535860"/>
          </a:solidFill>
          <a:uFillTx/>
          <a:latin typeface="Graphik Light"/>
          <a:ea typeface="Graphik Light"/>
          <a:cs typeface="Graphik Light"/>
          <a:sym typeface="Graphik Light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Jesus chooses all sorts of people to be his disciples…"/>
          <p:cNvSpPr txBox="1">
            <a:spLocks noGrp="1"/>
          </p:cNvSpPr>
          <p:nvPr>
            <p:ph type="body" idx="1"/>
          </p:nvPr>
        </p:nvSpPr>
        <p:spPr>
          <a:xfrm>
            <a:off x="1335054" y="4266160"/>
            <a:ext cx="21971001" cy="8256013"/>
          </a:xfrm>
          <a:prstGeom prst="rect">
            <a:avLst/>
          </a:prstGeom>
        </p:spPr>
        <p:txBody>
          <a:bodyPr/>
          <a:lstStyle/>
          <a:p>
            <a:pPr marL="811529" indent="-811529" defTabSz="457200">
              <a:spcBef>
                <a:spcPts val="0"/>
              </a:spcBef>
              <a:defRPr sz="7100" b="1">
                <a:solidFill>
                  <a:srgbClr val="454545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Jesus chooses all sorts of people to be his disciples</a:t>
            </a:r>
          </a:p>
          <a:p>
            <a:pPr marL="811529" indent="-811529" algn="ctr" defTabSz="457200">
              <a:spcBef>
                <a:spcPts val="0"/>
              </a:spcBef>
              <a:defRPr sz="7100" b="1">
                <a:solidFill>
                  <a:srgbClr val="454545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 marL="811529" indent="-811529" defTabSz="457200">
              <a:spcBef>
                <a:spcPts val="0"/>
              </a:spcBef>
              <a:defRPr sz="7100" b="1">
                <a:solidFill>
                  <a:srgbClr val="454545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Without Jesus our best efforts can fail</a:t>
            </a:r>
          </a:p>
          <a:p>
            <a:pPr marL="0" indent="0" algn="ctr" defTabSz="457200">
              <a:spcBef>
                <a:spcPts val="0"/>
              </a:spcBef>
              <a:buSzTx/>
              <a:buNone/>
              <a:defRPr sz="7100" b="1">
                <a:solidFill>
                  <a:srgbClr val="454545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 marL="811529" indent="-811529" defTabSz="457200">
              <a:spcBef>
                <a:spcPts val="0"/>
              </a:spcBef>
              <a:defRPr sz="7100" b="1">
                <a:solidFill>
                  <a:srgbClr val="454545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Jesus invites us to share in his work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akeaway 1: don’t envy or want to be like others."/>
          <p:cNvSpPr txBox="1">
            <a:spLocks noGrp="1"/>
          </p:cNvSpPr>
          <p:nvPr>
            <p:ph type="title"/>
          </p:nvPr>
        </p:nvSpPr>
        <p:spPr>
          <a:xfrm>
            <a:off x="2018707" y="3505494"/>
            <a:ext cx="21971006" cy="4648202"/>
          </a:xfrm>
          <a:prstGeom prst="rect">
            <a:avLst/>
          </a:prstGeom>
        </p:spPr>
        <p:txBody>
          <a:bodyPr/>
          <a:lstStyle>
            <a:lvl1pPr>
              <a:defRPr spc="-200">
                <a:solidFill>
                  <a:srgbClr val="000202"/>
                </a:solidFill>
              </a:defRPr>
            </a:lvl1pPr>
          </a:lstStyle>
          <a:p>
            <a:r>
              <a:t>Takeaway 1: don’t envy or want to be like others. 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Without Jesus our best efforts can fail"/>
          <p:cNvSpPr txBox="1"/>
          <p:nvPr/>
        </p:nvSpPr>
        <p:spPr>
          <a:xfrm>
            <a:off x="4431611" y="5727700"/>
            <a:ext cx="15520778" cy="226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811529" indent="-811529" defTabSz="457200">
              <a:spcBef>
                <a:spcPts val="0"/>
              </a:spcBef>
              <a:buSzPct val="100000"/>
              <a:buChar char="•"/>
              <a:defRPr sz="7100" b="1">
                <a:solidFill>
                  <a:srgbClr val="454545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Without Jesus our best efforts can fail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akeaway 2: anything you’re going to do for Jesus, check in with Him first"/>
          <p:cNvSpPr txBox="1">
            <a:spLocks noGrp="1"/>
          </p:cNvSpPr>
          <p:nvPr>
            <p:ph type="title"/>
          </p:nvPr>
        </p:nvSpPr>
        <p:spPr>
          <a:xfrm>
            <a:off x="1206495" y="3911600"/>
            <a:ext cx="21971006" cy="4648200"/>
          </a:xfrm>
          <a:prstGeom prst="rect">
            <a:avLst/>
          </a:prstGeom>
        </p:spPr>
        <p:txBody>
          <a:bodyPr/>
          <a:lstStyle>
            <a:lvl1pPr defTabSz="2097022">
              <a:defRPr sz="10300" spc="-200">
                <a:solidFill>
                  <a:srgbClr val="000000"/>
                </a:solidFill>
              </a:defRPr>
            </a:lvl1pPr>
          </a:lstStyle>
          <a:p>
            <a:r>
              <a:t>Takeaway 2: anything you’re going to do for Jesus, check in with Him first 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Jesus invites us to share in his work"/>
          <p:cNvSpPr txBox="1"/>
          <p:nvPr/>
        </p:nvSpPr>
        <p:spPr>
          <a:xfrm>
            <a:off x="4885543" y="6267450"/>
            <a:ext cx="14612914" cy="118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811529" indent="-811529" defTabSz="457200">
              <a:spcBef>
                <a:spcPts val="0"/>
              </a:spcBef>
              <a:buSzPct val="100000"/>
              <a:buChar char="•"/>
              <a:defRPr sz="7100" b="1">
                <a:solidFill>
                  <a:srgbClr val="454545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Jesus invites us to share in his work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Angular, futuristic, white corridor with shadows" descr="Angular, futuristic, white corridor with shadows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/>
          </a:blip>
          <a:srcRect t="12500" b="1250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akeaway 3: listen to what Jesus might be inviting you to join in with, then jump at the chance!"/>
          <p:cNvSpPr txBox="1">
            <a:spLocks noGrp="1"/>
          </p:cNvSpPr>
          <p:nvPr>
            <p:ph type="title"/>
          </p:nvPr>
        </p:nvSpPr>
        <p:spPr>
          <a:xfrm>
            <a:off x="1700885" y="3434867"/>
            <a:ext cx="21971006" cy="4648202"/>
          </a:xfrm>
          <a:prstGeom prst="rect">
            <a:avLst/>
          </a:prstGeom>
        </p:spPr>
        <p:txBody>
          <a:bodyPr/>
          <a:lstStyle>
            <a:lvl1pPr defTabSz="1560574">
              <a:defRPr sz="7600" spc="-100">
                <a:solidFill>
                  <a:srgbClr val="000000"/>
                </a:solidFill>
              </a:defRPr>
            </a:lvl1pPr>
          </a:lstStyle>
          <a:p>
            <a:r>
              <a:t>Takeaway 3: listen to what Jesus might be inviting you to join in with, then jump at the chance!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P3200083.JPG"/>
          <p:cNvGrpSpPr/>
          <p:nvPr/>
        </p:nvGrpSpPr>
        <p:grpSpPr>
          <a:xfrm>
            <a:off x="-1382237" y="-5401295"/>
            <a:ext cx="27148474" cy="20501056"/>
            <a:chOff x="0" y="0"/>
            <a:chExt cx="27148473" cy="20501055"/>
          </a:xfrm>
        </p:grpSpPr>
        <p:pic>
          <p:nvPicPr>
            <p:cNvPr id="173" name="P3200083.JPG" descr="P3200083.JPG"/>
            <p:cNvPicPr>
              <a:picLocks noChangeAspect="1"/>
            </p:cNvPicPr>
            <p:nvPr/>
          </p:nvPicPr>
          <p:blipFill>
            <a:blip r:embed="rId2">
              <a:alphaModFix amt="75418"/>
              <a:extLst/>
            </a:blip>
            <a:stretch>
              <a:fillRect/>
            </a:stretch>
          </p:blipFill>
          <p:spPr>
            <a:xfrm>
              <a:off x="127000" y="88900"/>
              <a:ext cx="26894474" cy="201708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P3200083.JPG" descr="P3200083.JPG"/>
            <p:cNvPicPr>
              <a:picLocks noChangeAspect="1"/>
            </p:cNvPicPr>
            <p:nvPr/>
          </p:nvPicPr>
          <p:blipFill>
            <a:blip r:embed="rId3">
              <a:alphaModFix amt="75418"/>
              <a:extLst/>
            </a:blip>
            <a:stretch>
              <a:fillRect/>
            </a:stretch>
          </p:blipFill>
          <p:spPr>
            <a:xfrm>
              <a:off x="0" y="0"/>
              <a:ext cx="27148474" cy="205010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Angular, futuristic, white corridor with shadows" descr="Angular, futuristic, white corridor with shadows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/>
          </a:blip>
          <a:srcRect t="12500" b="1250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Angular, futuristic, white corridor with shadows" descr="Angular, futuristic, white corridor with shadows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/>
          </a:blip>
          <a:srcRect t="12500" b="1250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Angular, futuristic, white corridor with shadows" descr="Angular, futuristic, white corridor with shadows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/>
          </a:blip>
          <a:srcRect t="12500" b="1250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Angular, futuristic, white corridor with shadows" descr="Angular, futuristic, white corridor with shadows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/>
          </a:blip>
          <a:srcRect t="12500" b="1250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Angular, futuristic, white corridor with shadows" descr="Angular, futuristic, white corridor with shadows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/>
          </a:blip>
          <a:srcRect t="5444" b="19555"/>
          <a:stretch>
            <a:fillRect/>
          </a:stretch>
        </p:blipFill>
        <p:spPr>
          <a:xfrm>
            <a:off x="0" y="-1"/>
            <a:ext cx="24384000" cy="1371600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Angular, futuristic, white corridor with shadows" descr="Angular, futuristic, white corridor with shadows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/>
          </a:blip>
          <a:srcRect b="2500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tatemen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0" name="Jesus chooses all sorts of people to be his disciples"/>
          <p:cNvSpPr txBox="1"/>
          <p:nvPr/>
        </p:nvSpPr>
        <p:spPr>
          <a:xfrm>
            <a:off x="2325054" y="5232400"/>
            <a:ext cx="19987892" cy="226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811529" indent="-811529" defTabSz="457200">
              <a:spcBef>
                <a:spcPts val="0"/>
              </a:spcBef>
              <a:buSzPct val="100000"/>
              <a:buChar char="•"/>
              <a:defRPr sz="7100" b="1">
                <a:solidFill>
                  <a:srgbClr val="454545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Jesus chooses all sorts of people to be his disciples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38_MinimalistLight">
  <a:themeElements>
    <a:clrScheme name="38_MinimalistLight">
      <a:dk1>
        <a:srgbClr val="53585F"/>
      </a:dk1>
      <a:lt1>
        <a:srgbClr val="FFFFFF"/>
      </a:lt1>
      <a:dk2>
        <a:srgbClr val="A7A7A7"/>
      </a:dk2>
      <a:lt2>
        <a:srgbClr val="535353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8_MinimalistLigh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38_Minimalis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53585F"/>
            </a:solidFill>
            <a:effectLst/>
            <a:uFillTx/>
            <a:latin typeface="Produkt Extralight"/>
            <a:ea typeface="Produkt Extralight"/>
            <a:cs typeface="Produkt Extralight"/>
            <a:sym typeface="Produkt Extra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53585F"/>
            </a:solidFill>
            <a:effectLst/>
            <a:uFillTx/>
            <a:latin typeface="Produkt Extralight"/>
            <a:ea typeface="Produkt Extralight"/>
            <a:cs typeface="Produkt Extralight"/>
            <a:sym typeface="Produkt Extra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8_MinimalistLight">
  <a:themeElements>
    <a:clrScheme name="38_Minimalist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8_MinimalistLigh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38_Minimalis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53585F"/>
            </a:solidFill>
            <a:effectLst/>
            <a:uFillTx/>
            <a:latin typeface="Produkt Extralight"/>
            <a:ea typeface="Produkt Extralight"/>
            <a:cs typeface="Produkt Extralight"/>
            <a:sym typeface="Produkt Extra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53585F"/>
            </a:solidFill>
            <a:effectLst/>
            <a:uFillTx/>
            <a:latin typeface="Produkt Extralight"/>
            <a:ea typeface="Produkt Extralight"/>
            <a:cs typeface="Produkt Extralight"/>
            <a:sym typeface="Produkt Extra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</Words>
  <Application>Microsoft Office PowerPoint</Application>
  <PresentationFormat>Custom</PresentationFormat>
  <Paragraphs>11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Graphik</vt:lpstr>
      <vt:lpstr>Graphik Light</vt:lpstr>
      <vt:lpstr>Helvetica Neue</vt:lpstr>
      <vt:lpstr>Produkt Extralight</vt:lpstr>
      <vt:lpstr>Produkt Light</vt:lpstr>
      <vt:lpstr>Times Roman</vt:lpstr>
      <vt:lpstr>38_MinimalistLight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Takeaway 1: don’t envy or want to be like others. </vt:lpstr>
      <vt:lpstr>PowerPoint Presentation</vt:lpstr>
      <vt:lpstr>Takeaway 2: anything you’re going to do for Jesus, check in with Him first </vt:lpstr>
      <vt:lpstr>PowerPoint Presentation</vt:lpstr>
      <vt:lpstr>PowerPoint Presentation</vt:lpstr>
      <vt:lpstr>Takeaway 3: listen to what Jesus might be inviting you to join in with, then jump at the chance!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Church Office</dc:creator>
  <cp:lastModifiedBy>Church Office</cp:lastModifiedBy>
  <cp:revision>1</cp:revision>
  <dcterms:modified xsi:type="dcterms:W3CDTF">2024-05-01T14:46:36Z</dcterms:modified>
</cp:coreProperties>
</file>